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859" r:id="rId2"/>
    <p:sldId id="913" r:id="rId3"/>
    <p:sldId id="914" r:id="rId4"/>
    <p:sldId id="915" r:id="rId5"/>
    <p:sldId id="916" r:id="rId6"/>
    <p:sldId id="917" r:id="rId7"/>
    <p:sldId id="918" r:id="rId8"/>
    <p:sldId id="919" r:id="rId9"/>
    <p:sldId id="920" r:id="rId10"/>
    <p:sldId id="921" r:id="rId11"/>
    <p:sldId id="922" r:id="rId12"/>
    <p:sldId id="907" r:id="rId13"/>
    <p:sldId id="908" r:id="rId14"/>
    <p:sldId id="909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03" autoAdjust="0"/>
    <p:restoredTop sz="94606" autoAdjust="0"/>
  </p:normalViewPr>
  <p:slideViewPr>
    <p:cSldViewPr>
      <p:cViewPr varScale="1">
        <p:scale>
          <a:sx n="109" d="100"/>
          <a:sy n="109" d="100"/>
        </p:scale>
        <p:origin x="14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八年级下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349255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第六单元  科技文化与社会生活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0" y="3120659"/>
            <a:ext cx="12192000" cy="1100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5000" dirty="0">
                <a:solidFill>
                  <a:prstClr val="black"/>
                </a:solidFill>
                <a:cs typeface="Times New Roman" panose="02020603050405020304" pitchFamily="18" charset="0"/>
              </a:rPr>
              <a:t>19</a:t>
            </a: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课　社会生活的变迁</a:t>
            </a: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随着我国经济的飞速发展，人们的社会生活发生了巨大的变化。下面图示反映了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人们的衣着变得丰富多彩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互联网改变人们生活方式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我国形成综合交通运输网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人们的饮食讲求营养均衡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908720"/>
            <a:ext cx="1848446" cy="39627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14006" y="14324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pic>
        <p:nvPicPr>
          <p:cNvPr id="6" name="lc46.jpg" descr="id:21474923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71070" y="2132856"/>
            <a:ext cx="4032448" cy="261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4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年，人民网开展全国两会网络调查，广纳民情民意。投票结果显示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依法治国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乡村振兴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医疗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高质量发展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养老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教育强国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等入选十大热词。这反映出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中国农民经济上翻身成为土地主人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两会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为我国民主政治建设奠定了基础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民生问题成为广大群众关注的焦点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依法治国保证人民行使当家作主的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权利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7087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470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093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中华人民共和国成立以来，公路、铁路、航空事业不断发展。阅读下列材料，回答问题。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通公路前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从拉萨到青海西宁往返一次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靠人畜驮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需艰苦跋涉半年到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年时间。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中国人民解放军和各族人民群众动工修建两地间的公路。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这条全长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782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千米的公路通车。在公路时代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它承担着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以上进藏物资和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以上出藏物资运输任务。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摘编自中国公路交通史编审委员会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、中国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公路学会编《中国公路史》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64704"/>
            <a:ext cx="6814472" cy="892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31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0610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我国设计并运营第一条时速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千米的京津城际铁路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比发达国家晚了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多年。到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我国高铁营业里程占世界高铁总里程的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四纵四横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高铁网已覆盖全国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万人口以上城市。中国高铁已拥有自主知识产权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形成了世界先进高铁技术体系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成为具有世界一流运营品质的中国高铁品牌。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摘编自陆东福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《打造中国高铁亮丽名片》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22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根据材料一并结合所学知识，指出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这条公路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是哪一时期的建设成就。并说明修建这条公路的必要性。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根据材料二，概括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世纪以来我国高铁建设的特点。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7120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中华人民共和国成立初期。改善西藏与内地的交通联系，促进经济发展，巩固国防，增强民族团结。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高铁运营速度快，里程长，覆盖范围广，技术先进，拥有自主知识产权，形成世界先进高铁技术体系，运营品质世界一流。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56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日常生活的变化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改革开放前，人们所穿的衣服，色彩和款式比较单调；改革开放后，人们的衣着变得丰富多彩起来。这一变化的根本原因是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经济发展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消费观念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生活习惯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28456" y="19552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122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我国人民在吃饭的问题上经历了这样的变化：给啥吃啥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有啥吃啥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想啥吃啥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缺啥吃啥。这反映了我国人民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科学卫生的概念深入人心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饮食结构比较单一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从贫困到温饱到奔小康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追求丰富的精神生活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22998" y="14215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839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年代，中国居民普遍居住土坯房；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年代，农村二层小楼房迅速普及；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世纪初，更多农民在城市买商品房定居。决定这一变化的主要因素是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人民思想观念的转变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经济的迅速发展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消费水平的不断提升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建筑材料的突破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04398" y="142156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348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年全国居民人均可支配收入示意图。这体现了我国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民主政治制度不断完善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外交事业取得巨大成就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国防军事力量迅速增强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人民生活水平不断提高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58" y="854296"/>
            <a:ext cx="2061791" cy="438448"/>
          </a:xfrm>
          <a:prstGeom prst="rect">
            <a:avLst/>
          </a:prstGeom>
        </p:spPr>
      </p:pic>
      <p:pic>
        <p:nvPicPr>
          <p:cNvPr id="4" name="lc45.jpg" descr="id:21474922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71070" y="1988840"/>
            <a:ext cx="4821728" cy="258958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82638" y="143230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476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交通、通信的不断发展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改革开放以来，我国的社会生活发生了巨大变迁。昔日是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自行车王国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，如今私人汽车早已进入寻常百姓家。这反映了我国哪一方面的重大变化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衣着服饰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居住环境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交通出行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通信联络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近年来，新能源汽车、锂电池、光伏产品、人工智能、新质生产力等词汇频繁地出现在人们的生活中，出现这一现象的根源是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社会思想文化的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繁荣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国家经济实力的增强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社会生活环境的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改善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城乡经济一体化发展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47534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383238" y="41930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539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中华人民共和国成立以来，我国多层次的铁路网、广覆盖的公路网、干支衔接的水运网、民用机场体系都已基本形成。这些成就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形成全国电信网络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决定中华文化的世界影响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实现军备更新换代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促进了人们生活方式的变化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67842" y="14391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584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703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年，中国城镇和农村居民人均可支配收入分别约增长了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年底，世界上覆盖人口最多的社会保障体系在我国基本建立；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年底，中国高速铁路营业里程超过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raditional Arabic" panose="02020603050405020304" pitchFamily="18" charset="-78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万千米。材料集中体现了改革开放以来我国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政府对民生的关注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科技水平领先于世界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社会保障制度完备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出行的方式发生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巨变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4000"/>
            <a:ext cx="6670456" cy="86070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433950" y="32041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753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年代后期，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健康消费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的口号逐渐引领时尚，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请人吃饭不如请人流汗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生活奔小康，花钱买健康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等口号应时而出，并成为越来越多人的健康消费宣言。这反映了我国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人民生活水平提高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文化事业持续发展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国际地位显著提升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居住环境明显改善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25238" y="19712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283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702</Words>
  <Application>Microsoft Office PowerPoint</Application>
  <PresentationFormat>自定义</PresentationFormat>
  <Paragraphs>75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Traditional Arabic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300</cp:revision>
  <dcterms:created xsi:type="dcterms:W3CDTF">2020-11-06T05:24:40Z</dcterms:created>
  <dcterms:modified xsi:type="dcterms:W3CDTF">2024-12-16T12:23:44Z</dcterms:modified>
</cp:coreProperties>
</file>